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64" d="100"/>
          <a:sy n="64" d="100"/>
        </p:scale>
        <p:origin x="156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ersona en un laboratorio">
            <a:extLst>
              <a:ext uri="{FF2B5EF4-FFF2-40B4-BE49-F238E27FC236}">
                <a16:creationId xmlns:a16="http://schemas.microsoft.com/office/drawing/2014/main" id="{E5AC844E-4A95-13CD-6291-7648CFC784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6238" r="8547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GT" sz="4500" dirty="0">
                <a:solidFill>
                  <a:srgbClr val="FFFFFF"/>
                </a:solidFill>
              </a:rPr>
              <a:t>Medidas de Dispersión y su Importancia en la Investigación Científica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GT">
                <a:solidFill>
                  <a:srgbClr val="FFFFFF"/>
                </a:solidFill>
              </a:rPr>
              <a:t>Un enfoque sobre la variabilidad en los datos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s-GT" sz="3500"/>
              <a:t>¿Qué son las Medidas de Dispersión?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r>
              <a:rPr lang="es-GT" sz="1700"/>
              <a:t>• Son estadísticas que describen la variabilidad o dispersión de un conjunto de datos.</a:t>
            </a:r>
          </a:p>
          <a:p>
            <a:r>
              <a:rPr lang="es-GT" sz="1700"/>
              <a:t>• Ayudan a comprender cómo se distribuyen los datos alrededor de la media.</a:t>
            </a:r>
          </a:p>
        </p:txBody>
      </p:sp>
      <p:pic>
        <p:nvPicPr>
          <p:cNvPr id="5" name="Picture 4" descr="Fórmulas matemáticas complejas en una pizarra">
            <a:extLst>
              <a:ext uri="{FF2B5EF4-FFF2-40B4-BE49-F238E27FC236}">
                <a16:creationId xmlns:a16="http://schemas.microsoft.com/office/drawing/2014/main" id="{4587B2B1-3C66-E947-706A-0E5E4DD621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702" r="21781" b="2"/>
          <a:stretch/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5773AC-A1CF-3D10-BE8D-A341F8FD70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902" r="39817"/>
          <a:stretch/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es-GT" sz="3500"/>
              <a:t>Rango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r>
              <a:rPr lang="es-GT" sz="1700"/>
              <a:t>• Definición: Diferencia entre el valor máximo y el mínimo de un conjunto de datos.</a:t>
            </a:r>
          </a:p>
          <a:p>
            <a:r>
              <a:rPr lang="es-GT" sz="1700"/>
              <a:t>• Fórmula: Rango = Xmáx − Xmín</a:t>
            </a:r>
          </a:p>
          <a:p>
            <a:r>
              <a:rPr lang="es-GT" sz="1700"/>
              <a:t>• Interpretación: Indica la amplitud de los datos, pero no proporciona información sobre su distribución interna.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s-GT" sz="3500"/>
              <a:t>Varianza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s-GT" sz="1700"/>
              <a:t>• Definición: Medida que indica cuánto se dispersan los datos en relación a la media.</a:t>
            </a:r>
          </a:p>
          <a:p>
            <a:r>
              <a:rPr lang="es-GT" sz="1700"/>
              <a:t>• Fórmula: Varianza (σ²) = ∑(Xi − μ)² / N</a:t>
            </a:r>
          </a:p>
          <a:p>
            <a:r>
              <a:rPr lang="es-GT" sz="1700"/>
              <a:t>• Interpretación: Una varianza alta indica dispersión elevada; una varianza baja sugiere datos más concentrados.</a:t>
            </a:r>
          </a:p>
        </p:txBody>
      </p:sp>
      <p:pic>
        <p:nvPicPr>
          <p:cNvPr id="5" name="Picture 4" descr="Fórmulas escritas en una pizarra">
            <a:extLst>
              <a:ext uri="{FF2B5EF4-FFF2-40B4-BE49-F238E27FC236}">
                <a16:creationId xmlns:a16="http://schemas.microsoft.com/office/drawing/2014/main" id="{D9AC45B6-DB00-591A-FB52-777888340C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826" r="29624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CA24BF-5C1D-86E2-70B6-ABEE89C4D7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902" r="39817"/>
          <a:stretch/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es-GT" sz="3500"/>
              <a:t>Desviación Estándar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r>
              <a:rPr lang="es-GT" sz="1700"/>
              <a:t>• Definición: Es la raíz cuadrada de la varianza.</a:t>
            </a:r>
          </a:p>
          <a:p>
            <a:r>
              <a:rPr lang="es-GT" sz="1700"/>
              <a:t>• Fórmula: Desviación Estándar (σ) = √Varianza</a:t>
            </a:r>
          </a:p>
          <a:p>
            <a:r>
              <a:rPr lang="es-GT" sz="1700"/>
              <a:t>• Interpretación: Facilita la comparación de la dispersión con la media de los datos.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ma en ángulo de un bolígrafo en un gráfico">
            <a:extLst>
              <a:ext uri="{FF2B5EF4-FFF2-40B4-BE49-F238E27FC236}">
                <a16:creationId xmlns:a16="http://schemas.microsoft.com/office/drawing/2014/main" id="{C19CA83D-7E3B-EC82-9CCE-15C0AC9D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43" r="46508" b="-1"/>
          <a:stretch/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s-GT" sz="2700"/>
              <a:t>Importancia de las Medidas de Dispersión en la Ciencia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s-GT" sz="1400"/>
              <a:t>• Variabilidad de los Datos: Ayudan a comprender la confiabilidad de los resultados.</a:t>
            </a:r>
          </a:p>
          <a:p>
            <a:pPr>
              <a:lnSpc>
                <a:spcPct val="90000"/>
              </a:lnSpc>
            </a:pPr>
            <a:r>
              <a:rPr lang="es-GT" sz="1400"/>
              <a:t>• Comparación entre Grupos: Facilitan la comparación de la variabilidad entre diferentes conjuntos de datos.</a:t>
            </a:r>
          </a:p>
          <a:p>
            <a:pPr>
              <a:lnSpc>
                <a:spcPct val="90000"/>
              </a:lnSpc>
            </a:pPr>
            <a:r>
              <a:rPr lang="es-GT" sz="1400"/>
              <a:t>• Confiabilidad de los Resultados: Baja variabilidad sugiere resultados más consistentes.</a:t>
            </a:r>
          </a:p>
          <a:p>
            <a:pPr>
              <a:lnSpc>
                <a:spcPct val="90000"/>
              </a:lnSpc>
            </a:pPr>
            <a:r>
              <a:rPr lang="es-GT" sz="1400"/>
              <a:t>• Diseño Experimental: Permiten planificar experimentos más precisos y confiables.</a:t>
            </a:r>
          </a:p>
          <a:p>
            <a:pPr>
              <a:lnSpc>
                <a:spcPct val="90000"/>
              </a:lnSpc>
            </a:pPr>
            <a:r>
              <a:rPr lang="es-GT" sz="1400"/>
              <a:t>• Comunicación de Resultados: Esenciales para evaluar la validez y generalización de los hallazgos.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sona utilizando un microscopio">
            <a:extLst>
              <a:ext uri="{FF2B5EF4-FFF2-40B4-BE49-F238E27FC236}">
                <a16:creationId xmlns:a16="http://schemas.microsoft.com/office/drawing/2014/main" id="{9D365F55-D73C-98BE-D01A-8AAFBC35A2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978" r="44030" b="1"/>
          <a:stretch/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es-GT" sz="3500"/>
              <a:t>Conclusión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r>
              <a:rPr lang="es-GT" sz="1700"/>
              <a:t>• Las medidas de dispersión son esenciales para interpretar correctamente los datos.</a:t>
            </a:r>
          </a:p>
          <a:p>
            <a:r>
              <a:rPr lang="es-GT" sz="1700"/>
              <a:t>• Proveen contexto a la confiabilidad y precisión de los resultados científicos.</a:t>
            </a:r>
          </a:p>
          <a:p>
            <a:r>
              <a:rPr lang="es-GT" sz="1700"/>
              <a:t>• Sin estas medidas, la investigación sería menos robusta y confiable.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315</Words>
  <Application>Microsoft Office PowerPoint</Application>
  <PresentationFormat>Presentación en pantalla (4:3)</PresentationFormat>
  <Paragraphs>27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Medidas de Dispersión y su Importancia en la Investigación Científica</vt:lpstr>
      <vt:lpstr>¿Qué son las Medidas de Dispersión?</vt:lpstr>
      <vt:lpstr>Rango</vt:lpstr>
      <vt:lpstr>Varianza</vt:lpstr>
      <vt:lpstr>Desviación Estándar</vt:lpstr>
      <vt:lpstr>Importancia de las Medidas de Dispersión en la Ciencia</vt:lpstr>
      <vt:lpstr>Conclusión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Jeremy Herrera</dc:creator>
  <cp:keywords/>
  <dc:description>generated using python-pptx</dc:description>
  <cp:lastModifiedBy>Jeremy Bryan Icó Herrera</cp:lastModifiedBy>
  <cp:revision>2</cp:revision>
  <dcterms:created xsi:type="dcterms:W3CDTF">2013-01-27T09:14:16Z</dcterms:created>
  <dcterms:modified xsi:type="dcterms:W3CDTF">2024-09-29T00:49:50Z</dcterms:modified>
  <cp:category/>
</cp:coreProperties>
</file>

<file path=docProps/thumbnail.jpeg>
</file>